
<file path=[Content_Types].xml><?xml version="1.0" encoding="utf-8"?>
<Types xmlns="http://schemas.openxmlformats.org/package/2006/content-types">
  <Default Extension="bin" ContentType="application/vnd.ms-office.activeX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64" r:id="rId3"/>
    <p:sldId id="355" r:id="rId4"/>
    <p:sldId id="269" r:id="rId5"/>
    <p:sldId id="353" r:id="rId6"/>
    <p:sldId id="356" r:id="rId7"/>
    <p:sldId id="266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9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8451"/>
    <a:srgbClr val="EC2C46"/>
    <a:srgbClr val="3993E1"/>
    <a:srgbClr val="E8C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1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336" y="82"/>
      </p:cViewPr>
      <p:guideLst>
        <p:guide orient="horz" pos="299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29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 dirty="0">
              <a:latin typeface="inpin heiti" charset="-122"/>
              <a:ea typeface="inpin heiti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inpin heiti" charset="-122"/>
                <a:ea typeface="inpin heiti" charset="-122"/>
              </a:rPr>
              <a:t>2022/2/9</a:t>
            </a:fld>
            <a:endParaRPr lang="zh-CN" altLang="en-US" dirty="0">
              <a:latin typeface="inpin heiti" charset="-122"/>
              <a:ea typeface="inpin heiti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 dirty="0">
              <a:latin typeface="inpin heiti" charset="-122"/>
              <a:ea typeface="inpin heiti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inpin heiti" charset="-122"/>
                <a:ea typeface="inpin heiti" charset="-122"/>
              </a:rPr>
              <a:t>‹#›</a:t>
            </a:fld>
            <a:endParaRPr lang="zh-CN" altLang="en-US" dirty="0">
              <a:latin typeface="inpin heiti" charset="-122"/>
              <a:ea typeface="inpin he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inpin heiti" charset="-122"/>
                <a:ea typeface="inpin heiti" charset="-122"/>
              </a:defRPr>
            </a:lvl1pPr>
          </a:lstStyle>
          <a:p>
            <a:fld id="{BD62458C-6CBB-49AC-A22D-FD1EFA9ED967}" type="datetimeFigureOut">
              <a:rPr lang="zh-CN" altLang="en-US" smtClean="0"/>
              <a:pPr/>
              <a:t>2022/2/9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inpin heiti" charset="-122"/>
                <a:ea typeface="inpin heiti" charset="-122"/>
              </a:defRPr>
            </a:lvl1pPr>
          </a:lstStyle>
          <a:p>
            <a:fld id="{55F11574-EF26-4E2A-AE6D-376A5D71A62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2339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图片占位符 14"/>
          <p:cNvSpPr>
            <a:spLocks noGrp="1"/>
          </p:cNvSpPr>
          <p:nvPr>
            <p:ph type="pic" sz="quarter" idx="10"/>
          </p:nvPr>
        </p:nvSpPr>
        <p:spPr>
          <a:xfrm>
            <a:off x="1049388" y="2231537"/>
            <a:ext cx="1681112" cy="1671026"/>
          </a:xfrm>
          <a:custGeom>
            <a:avLst/>
            <a:gdLst>
              <a:gd name="connsiteX0" fmla="*/ 810346 w 1681112"/>
              <a:gd name="connsiteY0" fmla="*/ 0 h 1671026"/>
              <a:gd name="connsiteX1" fmla="*/ 1243099 w 1681112"/>
              <a:gd name="connsiteY1" fmla="*/ 129826 h 1671026"/>
              <a:gd name="connsiteX2" fmla="*/ 1546026 w 1681112"/>
              <a:gd name="connsiteY2" fmla="*/ 424098 h 1671026"/>
              <a:gd name="connsiteX3" fmla="*/ 1675852 w 1681112"/>
              <a:gd name="connsiteY3" fmla="*/ 1047262 h 1671026"/>
              <a:gd name="connsiteX4" fmla="*/ 1381580 w 1681112"/>
              <a:gd name="connsiteY4" fmla="*/ 1462705 h 1671026"/>
              <a:gd name="connsiteX5" fmla="*/ 844966 w 1681112"/>
              <a:gd name="connsiteY5" fmla="*/ 1670426 h 1671026"/>
              <a:gd name="connsiteX6" fmla="*/ 299697 w 1681112"/>
              <a:gd name="connsiteY6" fmla="*/ 1514635 h 1671026"/>
              <a:gd name="connsiteX7" fmla="*/ 31391 w 1681112"/>
              <a:gd name="connsiteY7" fmla="*/ 1203053 h 1671026"/>
              <a:gd name="connsiteX8" fmla="*/ 5426 w 1681112"/>
              <a:gd name="connsiteY8" fmla="*/ 822231 h 1671026"/>
              <a:gd name="connsiteX9" fmla="*/ 31391 w 1681112"/>
              <a:gd name="connsiteY9" fmla="*/ 631819 h 1671026"/>
              <a:gd name="connsiteX10" fmla="*/ 48701 w 1681112"/>
              <a:gd name="connsiteY10" fmla="*/ 571234 h 1671026"/>
              <a:gd name="connsiteX11" fmla="*/ 342973 w 1681112"/>
              <a:gd name="connsiteY11" fmla="*/ 129826 h 1671026"/>
              <a:gd name="connsiteX12" fmla="*/ 810346 w 1681112"/>
              <a:gd name="connsiteY12" fmla="*/ 0 h 1671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81112" h="1671026">
                <a:moveTo>
                  <a:pt x="810346" y="0"/>
                </a:moveTo>
                <a:cubicBezTo>
                  <a:pt x="960367" y="0"/>
                  <a:pt x="1120485" y="59143"/>
                  <a:pt x="1243099" y="129826"/>
                </a:cubicBezTo>
                <a:cubicBezTo>
                  <a:pt x="1365712" y="200509"/>
                  <a:pt x="1473901" y="271192"/>
                  <a:pt x="1546026" y="424098"/>
                </a:cubicBezTo>
                <a:cubicBezTo>
                  <a:pt x="1618151" y="577004"/>
                  <a:pt x="1703260" y="874161"/>
                  <a:pt x="1675852" y="1047262"/>
                </a:cubicBezTo>
                <a:cubicBezTo>
                  <a:pt x="1648444" y="1220363"/>
                  <a:pt x="1520061" y="1358844"/>
                  <a:pt x="1381580" y="1462705"/>
                </a:cubicBezTo>
                <a:cubicBezTo>
                  <a:pt x="1243099" y="1566566"/>
                  <a:pt x="1025280" y="1661771"/>
                  <a:pt x="844966" y="1670426"/>
                </a:cubicBezTo>
                <a:cubicBezTo>
                  <a:pt x="664653" y="1679082"/>
                  <a:pt x="435294" y="1592531"/>
                  <a:pt x="299697" y="1514635"/>
                </a:cubicBezTo>
                <a:cubicBezTo>
                  <a:pt x="164101" y="1436740"/>
                  <a:pt x="80436" y="1318454"/>
                  <a:pt x="31391" y="1203053"/>
                </a:cubicBezTo>
                <a:cubicBezTo>
                  <a:pt x="-17655" y="1087653"/>
                  <a:pt x="5426" y="917436"/>
                  <a:pt x="5426" y="822231"/>
                </a:cubicBezTo>
                <a:cubicBezTo>
                  <a:pt x="5426" y="727025"/>
                  <a:pt x="18408" y="679422"/>
                  <a:pt x="31391" y="631819"/>
                </a:cubicBezTo>
                <a:lnTo>
                  <a:pt x="48701" y="571234"/>
                </a:lnTo>
                <a:cubicBezTo>
                  <a:pt x="132366" y="398133"/>
                  <a:pt x="216032" y="225032"/>
                  <a:pt x="342973" y="129826"/>
                </a:cubicBezTo>
                <a:cubicBezTo>
                  <a:pt x="469914" y="34620"/>
                  <a:pt x="660325" y="0"/>
                  <a:pt x="81034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6" name="图片占位符 15"/>
          <p:cNvSpPr>
            <a:spLocks noGrp="1"/>
          </p:cNvSpPr>
          <p:nvPr>
            <p:ph type="pic" sz="quarter" idx="11"/>
          </p:nvPr>
        </p:nvSpPr>
        <p:spPr>
          <a:xfrm>
            <a:off x="3739239" y="2231537"/>
            <a:ext cx="1681112" cy="1671026"/>
          </a:xfrm>
          <a:custGeom>
            <a:avLst/>
            <a:gdLst>
              <a:gd name="connsiteX0" fmla="*/ 810346 w 1681112"/>
              <a:gd name="connsiteY0" fmla="*/ 0 h 1671026"/>
              <a:gd name="connsiteX1" fmla="*/ 1243099 w 1681112"/>
              <a:gd name="connsiteY1" fmla="*/ 129826 h 1671026"/>
              <a:gd name="connsiteX2" fmla="*/ 1546026 w 1681112"/>
              <a:gd name="connsiteY2" fmla="*/ 424098 h 1671026"/>
              <a:gd name="connsiteX3" fmla="*/ 1675852 w 1681112"/>
              <a:gd name="connsiteY3" fmla="*/ 1047262 h 1671026"/>
              <a:gd name="connsiteX4" fmla="*/ 1381580 w 1681112"/>
              <a:gd name="connsiteY4" fmla="*/ 1462705 h 1671026"/>
              <a:gd name="connsiteX5" fmla="*/ 844966 w 1681112"/>
              <a:gd name="connsiteY5" fmla="*/ 1670426 h 1671026"/>
              <a:gd name="connsiteX6" fmla="*/ 299698 w 1681112"/>
              <a:gd name="connsiteY6" fmla="*/ 1514635 h 1671026"/>
              <a:gd name="connsiteX7" fmla="*/ 31391 w 1681112"/>
              <a:gd name="connsiteY7" fmla="*/ 1203053 h 1671026"/>
              <a:gd name="connsiteX8" fmla="*/ 5426 w 1681112"/>
              <a:gd name="connsiteY8" fmla="*/ 822231 h 1671026"/>
              <a:gd name="connsiteX9" fmla="*/ 31391 w 1681112"/>
              <a:gd name="connsiteY9" fmla="*/ 631819 h 1671026"/>
              <a:gd name="connsiteX10" fmla="*/ 48701 w 1681112"/>
              <a:gd name="connsiteY10" fmla="*/ 571234 h 1671026"/>
              <a:gd name="connsiteX11" fmla="*/ 342973 w 1681112"/>
              <a:gd name="connsiteY11" fmla="*/ 129826 h 1671026"/>
              <a:gd name="connsiteX12" fmla="*/ 810346 w 1681112"/>
              <a:gd name="connsiteY12" fmla="*/ 0 h 1671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81112" h="1671026">
                <a:moveTo>
                  <a:pt x="810346" y="0"/>
                </a:moveTo>
                <a:cubicBezTo>
                  <a:pt x="960367" y="0"/>
                  <a:pt x="1120485" y="59143"/>
                  <a:pt x="1243099" y="129826"/>
                </a:cubicBezTo>
                <a:cubicBezTo>
                  <a:pt x="1365712" y="200509"/>
                  <a:pt x="1473901" y="271192"/>
                  <a:pt x="1546026" y="424098"/>
                </a:cubicBezTo>
                <a:cubicBezTo>
                  <a:pt x="1618151" y="577004"/>
                  <a:pt x="1703260" y="874161"/>
                  <a:pt x="1675852" y="1047262"/>
                </a:cubicBezTo>
                <a:cubicBezTo>
                  <a:pt x="1648444" y="1220363"/>
                  <a:pt x="1520061" y="1358844"/>
                  <a:pt x="1381580" y="1462705"/>
                </a:cubicBezTo>
                <a:cubicBezTo>
                  <a:pt x="1243099" y="1566566"/>
                  <a:pt x="1025280" y="1661771"/>
                  <a:pt x="844966" y="1670426"/>
                </a:cubicBezTo>
                <a:cubicBezTo>
                  <a:pt x="664653" y="1679082"/>
                  <a:pt x="435294" y="1592531"/>
                  <a:pt x="299698" y="1514635"/>
                </a:cubicBezTo>
                <a:cubicBezTo>
                  <a:pt x="164101" y="1436740"/>
                  <a:pt x="80436" y="1318454"/>
                  <a:pt x="31391" y="1203053"/>
                </a:cubicBezTo>
                <a:cubicBezTo>
                  <a:pt x="-17655" y="1087653"/>
                  <a:pt x="5426" y="917436"/>
                  <a:pt x="5426" y="822231"/>
                </a:cubicBezTo>
                <a:cubicBezTo>
                  <a:pt x="5426" y="727025"/>
                  <a:pt x="18408" y="679422"/>
                  <a:pt x="31391" y="631819"/>
                </a:cubicBezTo>
                <a:lnTo>
                  <a:pt x="48701" y="571234"/>
                </a:lnTo>
                <a:cubicBezTo>
                  <a:pt x="132366" y="398133"/>
                  <a:pt x="216032" y="225032"/>
                  <a:pt x="342973" y="129826"/>
                </a:cubicBezTo>
                <a:cubicBezTo>
                  <a:pt x="469914" y="34620"/>
                  <a:pt x="660325" y="0"/>
                  <a:pt x="81034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7" name="图片占位符 16"/>
          <p:cNvSpPr>
            <a:spLocks noGrp="1"/>
          </p:cNvSpPr>
          <p:nvPr>
            <p:ph type="pic" sz="quarter" idx="12"/>
          </p:nvPr>
        </p:nvSpPr>
        <p:spPr>
          <a:xfrm>
            <a:off x="6429090" y="2231537"/>
            <a:ext cx="1681112" cy="1671026"/>
          </a:xfrm>
          <a:custGeom>
            <a:avLst/>
            <a:gdLst>
              <a:gd name="connsiteX0" fmla="*/ 810346 w 1681112"/>
              <a:gd name="connsiteY0" fmla="*/ 0 h 1671026"/>
              <a:gd name="connsiteX1" fmla="*/ 1243099 w 1681112"/>
              <a:gd name="connsiteY1" fmla="*/ 129826 h 1671026"/>
              <a:gd name="connsiteX2" fmla="*/ 1546026 w 1681112"/>
              <a:gd name="connsiteY2" fmla="*/ 424098 h 1671026"/>
              <a:gd name="connsiteX3" fmla="*/ 1675852 w 1681112"/>
              <a:gd name="connsiteY3" fmla="*/ 1047262 h 1671026"/>
              <a:gd name="connsiteX4" fmla="*/ 1381580 w 1681112"/>
              <a:gd name="connsiteY4" fmla="*/ 1462705 h 1671026"/>
              <a:gd name="connsiteX5" fmla="*/ 844966 w 1681112"/>
              <a:gd name="connsiteY5" fmla="*/ 1670426 h 1671026"/>
              <a:gd name="connsiteX6" fmla="*/ 299698 w 1681112"/>
              <a:gd name="connsiteY6" fmla="*/ 1514635 h 1671026"/>
              <a:gd name="connsiteX7" fmla="*/ 31391 w 1681112"/>
              <a:gd name="connsiteY7" fmla="*/ 1203053 h 1671026"/>
              <a:gd name="connsiteX8" fmla="*/ 5426 w 1681112"/>
              <a:gd name="connsiteY8" fmla="*/ 822231 h 1671026"/>
              <a:gd name="connsiteX9" fmla="*/ 31391 w 1681112"/>
              <a:gd name="connsiteY9" fmla="*/ 631819 h 1671026"/>
              <a:gd name="connsiteX10" fmla="*/ 48701 w 1681112"/>
              <a:gd name="connsiteY10" fmla="*/ 571234 h 1671026"/>
              <a:gd name="connsiteX11" fmla="*/ 342973 w 1681112"/>
              <a:gd name="connsiteY11" fmla="*/ 129826 h 1671026"/>
              <a:gd name="connsiteX12" fmla="*/ 810346 w 1681112"/>
              <a:gd name="connsiteY12" fmla="*/ 0 h 1671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81112" h="1671026">
                <a:moveTo>
                  <a:pt x="810346" y="0"/>
                </a:moveTo>
                <a:cubicBezTo>
                  <a:pt x="960367" y="0"/>
                  <a:pt x="1120485" y="59143"/>
                  <a:pt x="1243099" y="129826"/>
                </a:cubicBezTo>
                <a:cubicBezTo>
                  <a:pt x="1365712" y="200509"/>
                  <a:pt x="1473901" y="271192"/>
                  <a:pt x="1546026" y="424098"/>
                </a:cubicBezTo>
                <a:cubicBezTo>
                  <a:pt x="1618151" y="577004"/>
                  <a:pt x="1703260" y="874161"/>
                  <a:pt x="1675852" y="1047262"/>
                </a:cubicBezTo>
                <a:cubicBezTo>
                  <a:pt x="1648444" y="1220363"/>
                  <a:pt x="1520061" y="1358844"/>
                  <a:pt x="1381580" y="1462705"/>
                </a:cubicBezTo>
                <a:cubicBezTo>
                  <a:pt x="1243099" y="1566566"/>
                  <a:pt x="1025280" y="1661771"/>
                  <a:pt x="844966" y="1670426"/>
                </a:cubicBezTo>
                <a:cubicBezTo>
                  <a:pt x="664653" y="1679082"/>
                  <a:pt x="435294" y="1592531"/>
                  <a:pt x="299698" y="1514635"/>
                </a:cubicBezTo>
                <a:cubicBezTo>
                  <a:pt x="164101" y="1436740"/>
                  <a:pt x="80436" y="1318454"/>
                  <a:pt x="31391" y="1203053"/>
                </a:cubicBezTo>
                <a:cubicBezTo>
                  <a:pt x="-17655" y="1087653"/>
                  <a:pt x="5426" y="917436"/>
                  <a:pt x="5426" y="822231"/>
                </a:cubicBezTo>
                <a:cubicBezTo>
                  <a:pt x="5426" y="727025"/>
                  <a:pt x="18408" y="679422"/>
                  <a:pt x="31391" y="631819"/>
                </a:cubicBezTo>
                <a:lnTo>
                  <a:pt x="48701" y="571234"/>
                </a:lnTo>
                <a:cubicBezTo>
                  <a:pt x="132366" y="398133"/>
                  <a:pt x="216032" y="225032"/>
                  <a:pt x="342973" y="129826"/>
                </a:cubicBezTo>
                <a:cubicBezTo>
                  <a:pt x="469914" y="34620"/>
                  <a:pt x="660325" y="0"/>
                  <a:pt x="81034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8" name="图片占位符 17"/>
          <p:cNvSpPr>
            <a:spLocks noGrp="1"/>
          </p:cNvSpPr>
          <p:nvPr>
            <p:ph type="pic" sz="quarter" idx="13"/>
          </p:nvPr>
        </p:nvSpPr>
        <p:spPr>
          <a:xfrm>
            <a:off x="9118940" y="2231537"/>
            <a:ext cx="1681113" cy="1671026"/>
          </a:xfrm>
          <a:custGeom>
            <a:avLst/>
            <a:gdLst>
              <a:gd name="connsiteX0" fmla="*/ 810347 w 1681113"/>
              <a:gd name="connsiteY0" fmla="*/ 0 h 1671026"/>
              <a:gd name="connsiteX1" fmla="*/ 1243100 w 1681113"/>
              <a:gd name="connsiteY1" fmla="*/ 129826 h 1671026"/>
              <a:gd name="connsiteX2" fmla="*/ 1546027 w 1681113"/>
              <a:gd name="connsiteY2" fmla="*/ 424098 h 1671026"/>
              <a:gd name="connsiteX3" fmla="*/ 1675853 w 1681113"/>
              <a:gd name="connsiteY3" fmla="*/ 1047262 h 1671026"/>
              <a:gd name="connsiteX4" fmla="*/ 1381581 w 1681113"/>
              <a:gd name="connsiteY4" fmla="*/ 1462705 h 1671026"/>
              <a:gd name="connsiteX5" fmla="*/ 844967 w 1681113"/>
              <a:gd name="connsiteY5" fmla="*/ 1670426 h 1671026"/>
              <a:gd name="connsiteX6" fmla="*/ 299698 w 1681113"/>
              <a:gd name="connsiteY6" fmla="*/ 1514635 h 1671026"/>
              <a:gd name="connsiteX7" fmla="*/ 31392 w 1681113"/>
              <a:gd name="connsiteY7" fmla="*/ 1203053 h 1671026"/>
              <a:gd name="connsiteX8" fmla="*/ 5426 w 1681113"/>
              <a:gd name="connsiteY8" fmla="*/ 822231 h 1671026"/>
              <a:gd name="connsiteX9" fmla="*/ 31392 w 1681113"/>
              <a:gd name="connsiteY9" fmla="*/ 631819 h 1671026"/>
              <a:gd name="connsiteX10" fmla="*/ 48702 w 1681113"/>
              <a:gd name="connsiteY10" fmla="*/ 571234 h 1671026"/>
              <a:gd name="connsiteX11" fmla="*/ 342974 w 1681113"/>
              <a:gd name="connsiteY11" fmla="*/ 129826 h 1671026"/>
              <a:gd name="connsiteX12" fmla="*/ 810347 w 1681113"/>
              <a:gd name="connsiteY12" fmla="*/ 0 h 1671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81113" h="1671026">
                <a:moveTo>
                  <a:pt x="810347" y="0"/>
                </a:moveTo>
                <a:cubicBezTo>
                  <a:pt x="960367" y="0"/>
                  <a:pt x="1120486" y="59143"/>
                  <a:pt x="1243100" y="129826"/>
                </a:cubicBezTo>
                <a:cubicBezTo>
                  <a:pt x="1365713" y="200509"/>
                  <a:pt x="1473901" y="271192"/>
                  <a:pt x="1546027" y="424098"/>
                </a:cubicBezTo>
                <a:cubicBezTo>
                  <a:pt x="1618152" y="577004"/>
                  <a:pt x="1703260" y="874161"/>
                  <a:pt x="1675853" y="1047262"/>
                </a:cubicBezTo>
                <a:cubicBezTo>
                  <a:pt x="1648445" y="1220363"/>
                  <a:pt x="1520061" y="1358844"/>
                  <a:pt x="1381581" y="1462705"/>
                </a:cubicBezTo>
                <a:cubicBezTo>
                  <a:pt x="1243100" y="1566566"/>
                  <a:pt x="1025280" y="1661771"/>
                  <a:pt x="844967" y="1670426"/>
                </a:cubicBezTo>
                <a:cubicBezTo>
                  <a:pt x="664653" y="1679082"/>
                  <a:pt x="435295" y="1592531"/>
                  <a:pt x="299698" y="1514635"/>
                </a:cubicBezTo>
                <a:cubicBezTo>
                  <a:pt x="164102" y="1436740"/>
                  <a:pt x="80437" y="1318454"/>
                  <a:pt x="31392" y="1203053"/>
                </a:cubicBezTo>
                <a:cubicBezTo>
                  <a:pt x="-17654" y="1087653"/>
                  <a:pt x="5426" y="917436"/>
                  <a:pt x="5426" y="822231"/>
                </a:cubicBezTo>
                <a:cubicBezTo>
                  <a:pt x="5426" y="727025"/>
                  <a:pt x="18409" y="679422"/>
                  <a:pt x="31392" y="631819"/>
                </a:cubicBezTo>
                <a:lnTo>
                  <a:pt x="48702" y="571234"/>
                </a:lnTo>
                <a:cubicBezTo>
                  <a:pt x="132367" y="398133"/>
                  <a:pt x="216033" y="225032"/>
                  <a:pt x="342974" y="129826"/>
                </a:cubicBezTo>
                <a:cubicBezTo>
                  <a:pt x="469915" y="34620"/>
                  <a:pt x="660326" y="0"/>
                  <a:pt x="81034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3E6F-DAE1-4F34-A6AF-636EA22045BF}" type="datetimeFigureOut">
              <a:rPr lang="zh-CN" altLang="en-US" smtClean="0"/>
              <a:t>2022/2/9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D485-99CD-4423-90E1-03335F6FFA6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inpin heiti" charset="-122"/>
                <a:ea typeface="inpin heiti" charset="-122"/>
              </a:defRPr>
            </a:lvl1pPr>
          </a:lstStyle>
          <a:p>
            <a:fld id="{509E3E6F-DAE1-4F34-A6AF-636EA22045BF}" type="datetimeFigureOut">
              <a:rPr lang="zh-CN" altLang="en-US" smtClean="0"/>
              <a:pPr/>
              <a:t>2022/2/9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inpin heiti" charset="-122"/>
                <a:ea typeface="inpin heiti" charset="-122"/>
              </a:defRPr>
            </a:lvl1pPr>
          </a:lstStyle>
          <a:p>
            <a:fld id="{6E00D485-99CD-4423-90E1-03335F6FFA62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4000">
        <p:random/>
      </p:transition>
    </mc:Choice>
    <mc:Fallback xmlns="">
      <p:transition spd="slow" advClick="0" advTm="4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inpin heiti" charset="-122"/>
          <a:ea typeface="inpin heiti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inpin heiti" charset="-122"/>
          <a:ea typeface="inpin heiti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3176871" y="-2069956"/>
            <a:ext cx="5838258" cy="1099664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081770" y="-249555"/>
            <a:ext cx="2512695" cy="2444115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722" y="4530328"/>
            <a:ext cx="1891808" cy="198570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A987578-1ADA-4F8D-BC3A-A32CA50ACC04}"/>
              </a:ext>
            </a:extLst>
          </p:cNvPr>
          <p:cNvSpPr txBox="1"/>
          <p:nvPr/>
        </p:nvSpPr>
        <p:spPr>
          <a:xfrm>
            <a:off x="1268763" y="1891523"/>
            <a:ext cx="906935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GB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GB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b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A861A6E-18D3-451C-AE7C-E91BB1D279F3}"/>
              </a:ext>
            </a:extLst>
          </p:cNvPr>
          <p:cNvSpPr txBox="1"/>
          <p:nvPr/>
        </p:nvSpPr>
        <p:spPr>
          <a:xfrm>
            <a:off x="740204" y="-54521"/>
            <a:ext cx="4997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D19F59-3768-4B83-BC35-FFC54EA1F766}"/>
              </a:ext>
            </a:extLst>
          </p:cNvPr>
          <p:cNvSpPr txBox="1"/>
          <p:nvPr/>
        </p:nvSpPr>
        <p:spPr>
          <a:xfrm>
            <a:off x="1987287" y="997284"/>
            <a:ext cx="7710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7435; 4568; 66 811; 2050; 2229; 35 766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30B2F8-DB33-4F32-BFA1-2F9E861938F0}"/>
              </a:ext>
            </a:extLst>
          </p:cNvPr>
          <p:cNvSpPr txBox="1"/>
          <p:nvPr/>
        </p:nvSpPr>
        <p:spPr>
          <a:xfrm>
            <a:off x="1301754" y="2190357"/>
            <a:ext cx="6415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9AF383-1A41-42BE-AB03-AB21D43FD885}"/>
              </a:ext>
            </a:extLst>
          </p:cNvPr>
          <p:cNvSpPr txBox="1"/>
          <p:nvPr/>
        </p:nvSpPr>
        <p:spPr>
          <a:xfrm>
            <a:off x="1301754" y="3799068"/>
            <a:ext cx="5335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34D118-3F9C-4BCF-A66B-BBCA759386A4}"/>
              </a:ext>
            </a:extLst>
          </p:cNvPr>
          <p:cNvSpPr txBox="1"/>
          <p:nvPr/>
        </p:nvSpPr>
        <p:spPr>
          <a:xfrm>
            <a:off x="1301754" y="3053257"/>
            <a:ext cx="4770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là: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633C84E-BBB5-4617-94C1-4D36C3FEB77E}"/>
              </a:ext>
            </a:extLst>
          </p:cNvPr>
          <p:cNvSpPr txBox="1"/>
          <p:nvPr/>
        </p:nvSpPr>
        <p:spPr>
          <a:xfrm>
            <a:off x="1301754" y="4568054"/>
            <a:ext cx="5892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là: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9EA3C14-F0C4-4C46-9EC4-BB8F8674766B}"/>
              </a:ext>
            </a:extLst>
          </p:cNvPr>
          <p:cNvSpPr txBox="1"/>
          <p:nvPr/>
        </p:nvSpPr>
        <p:spPr>
          <a:xfrm>
            <a:off x="5811498" y="2190357"/>
            <a:ext cx="5892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456</a:t>
            </a:r>
            <a:r>
              <a:rPr 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205</a:t>
            </a:r>
            <a:r>
              <a:rPr 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35 76</a:t>
            </a:r>
            <a:r>
              <a:rPr 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3EC398-72E9-43B5-831C-B7A0D4625B17}"/>
              </a:ext>
            </a:extLst>
          </p:cNvPr>
          <p:cNvSpPr txBox="1"/>
          <p:nvPr/>
        </p:nvSpPr>
        <p:spPr>
          <a:xfrm>
            <a:off x="5811498" y="3064117"/>
            <a:ext cx="6161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2229; 35 766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3EFACBD-68A3-43E1-9CEF-2FD93CC24BCB}"/>
              </a:ext>
            </a:extLst>
          </p:cNvPr>
          <p:cNvSpPr txBox="1"/>
          <p:nvPr/>
        </p:nvSpPr>
        <p:spPr>
          <a:xfrm>
            <a:off x="5737560" y="3799068"/>
            <a:ext cx="6905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743</a:t>
            </a:r>
            <a:r>
              <a:rPr 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205</a:t>
            </a:r>
            <a:r>
              <a:rPr 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D2205A-4884-4122-ABB5-178C56D863EA}"/>
              </a:ext>
            </a:extLst>
          </p:cNvPr>
          <p:cNvSpPr txBox="1"/>
          <p:nvPr/>
        </p:nvSpPr>
        <p:spPr>
          <a:xfrm>
            <a:off x="5842549" y="4568054"/>
            <a:ext cx="4374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35 766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B82425-E217-4BAA-8F3B-4A2A5995B7A8}"/>
              </a:ext>
            </a:extLst>
          </p:cNvPr>
          <p:cNvSpPr txBox="1"/>
          <p:nvPr/>
        </p:nvSpPr>
        <p:spPr>
          <a:xfrm>
            <a:off x="2343704" y="634348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19</a:t>
            </a:r>
            <a:endParaRPr lang="en-SG" sz="2400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D55F38-72E2-4348-AD9F-A93DE24ED2FB}"/>
              </a:ext>
            </a:extLst>
          </p:cNvPr>
          <p:cNvSpPr txBox="1"/>
          <p:nvPr/>
        </p:nvSpPr>
        <p:spPr>
          <a:xfrm>
            <a:off x="3534791" y="644385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23</a:t>
            </a:r>
            <a:endParaRPr lang="en-SG" sz="2400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A08F6F-2654-415A-AC4F-551CD1298111}"/>
              </a:ext>
            </a:extLst>
          </p:cNvPr>
          <p:cNvSpPr txBox="1"/>
          <p:nvPr/>
        </p:nvSpPr>
        <p:spPr>
          <a:xfrm>
            <a:off x="4725878" y="644385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22</a:t>
            </a:r>
            <a:endParaRPr lang="en-SG" sz="2400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70FF364-FD5E-47B0-98DE-43E6D17D05C9}"/>
              </a:ext>
            </a:extLst>
          </p:cNvPr>
          <p:cNvSpPr txBox="1"/>
          <p:nvPr/>
        </p:nvSpPr>
        <p:spPr>
          <a:xfrm>
            <a:off x="6122270" y="675004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7</a:t>
            </a:r>
            <a:endParaRPr lang="en-SG" sz="2400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B26E149-BD75-4B76-84FB-DC6939CAAE08}"/>
              </a:ext>
            </a:extLst>
          </p:cNvPr>
          <p:cNvSpPr txBox="1"/>
          <p:nvPr/>
        </p:nvSpPr>
        <p:spPr>
          <a:xfrm>
            <a:off x="7313357" y="675004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15</a:t>
            </a:r>
            <a:endParaRPr lang="en-SG" sz="2400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263FE21-F16A-43EE-A3A1-A7CF8F9816F1}"/>
              </a:ext>
            </a:extLst>
          </p:cNvPr>
          <p:cNvSpPr txBox="1"/>
          <p:nvPr/>
        </p:nvSpPr>
        <p:spPr>
          <a:xfrm>
            <a:off x="8639034" y="634347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27</a:t>
            </a:r>
            <a:endParaRPr lang="en-SG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" grpId="0"/>
      <p:bldP spid="23" grpId="0"/>
      <p:bldP spid="24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Box 73">
            <a:extLst>
              <a:ext uri="{FF2B5EF4-FFF2-40B4-BE49-F238E27FC236}">
                <a16:creationId xmlns:a16="http://schemas.microsoft.com/office/drawing/2014/main" id="{5ECA8B1F-7EF0-40AC-BC35-6673B7B57CA1}"/>
              </a:ext>
            </a:extLst>
          </p:cNvPr>
          <p:cNvSpPr txBox="1"/>
          <p:nvPr/>
        </p:nvSpPr>
        <p:spPr>
          <a:xfrm>
            <a:off x="936862" y="612146"/>
            <a:ext cx="5824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E1CE10E-3B59-4F19-B94C-5B9E06EC390E}"/>
              </a:ext>
            </a:extLst>
          </p:cNvPr>
          <p:cNvSpPr txBox="1"/>
          <p:nvPr/>
        </p:nvSpPr>
        <p:spPr>
          <a:xfrm>
            <a:off x="4886641" y="642551"/>
            <a:ext cx="7305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57 234; 64 620; 5270; 77 285: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03D6C0C-3477-44D0-89E7-CE1372FE9F33}"/>
              </a:ext>
            </a:extLst>
          </p:cNvPr>
          <p:cNvSpPr txBox="1"/>
          <p:nvPr/>
        </p:nvSpPr>
        <p:spPr>
          <a:xfrm>
            <a:off x="1792451" y="1690539"/>
            <a:ext cx="7305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cả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và 5 là: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4B3EB70-8B1B-4A77-BE7C-22515A1EAAEF}"/>
              </a:ext>
            </a:extLst>
          </p:cNvPr>
          <p:cNvSpPr txBox="1"/>
          <p:nvPr/>
        </p:nvSpPr>
        <p:spPr>
          <a:xfrm>
            <a:off x="1822815" y="3642051"/>
            <a:ext cx="7305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cả 2; 3; 5 và 9 là: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F199A5A-98EF-4FE9-BDE2-DDA164D003F2}"/>
              </a:ext>
            </a:extLst>
          </p:cNvPr>
          <p:cNvSpPr txBox="1"/>
          <p:nvPr/>
        </p:nvSpPr>
        <p:spPr>
          <a:xfrm>
            <a:off x="1827231" y="2666295"/>
            <a:ext cx="6803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cả 3 và 2 là: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8EDD476-0671-4938-AB5B-CA2FF7779030}"/>
              </a:ext>
            </a:extLst>
          </p:cNvPr>
          <p:cNvSpPr txBox="1"/>
          <p:nvPr/>
        </p:nvSpPr>
        <p:spPr>
          <a:xfrm>
            <a:off x="7745767" y="1695169"/>
            <a:ext cx="2764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64 62</a:t>
            </a:r>
            <a:r>
              <a:rPr 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527</a:t>
            </a:r>
            <a:r>
              <a:rPr 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C018BF7-4269-4246-88BD-3386C4C51DB4}"/>
              </a:ext>
            </a:extLst>
          </p:cNvPr>
          <p:cNvSpPr txBox="1"/>
          <p:nvPr/>
        </p:nvSpPr>
        <p:spPr>
          <a:xfrm>
            <a:off x="7798098" y="2681497"/>
            <a:ext cx="2594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64 620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A6688A5-B0AA-4307-8E79-F80FC79A69AE}"/>
              </a:ext>
            </a:extLst>
          </p:cNvPr>
          <p:cNvSpPr txBox="1"/>
          <p:nvPr/>
        </p:nvSpPr>
        <p:spPr>
          <a:xfrm>
            <a:off x="8847783" y="3667825"/>
            <a:ext cx="1799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64 620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636B42-ACEB-4579-93FC-72D3C83B8AFC}"/>
              </a:ext>
            </a:extLst>
          </p:cNvPr>
          <p:cNvSpPr txBox="1"/>
          <p:nvPr/>
        </p:nvSpPr>
        <p:spPr>
          <a:xfrm>
            <a:off x="5349551" y="407088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21</a:t>
            </a:r>
            <a:endParaRPr lang="en-SG" sz="24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E578E0-A611-43B6-9977-BDD4DF926D56}"/>
              </a:ext>
            </a:extLst>
          </p:cNvPr>
          <p:cNvSpPr txBox="1"/>
          <p:nvPr/>
        </p:nvSpPr>
        <p:spPr>
          <a:xfrm>
            <a:off x="6854095" y="407088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18</a:t>
            </a:r>
            <a:endParaRPr lang="en-SG" sz="24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53816E-EE99-4F68-B286-94D4892FFE3C}"/>
              </a:ext>
            </a:extLst>
          </p:cNvPr>
          <p:cNvSpPr txBox="1"/>
          <p:nvPr/>
        </p:nvSpPr>
        <p:spPr>
          <a:xfrm>
            <a:off x="8286306" y="404118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14</a:t>
            </a:r>
            <a:endParaRPr lang="en-SG" sz="2400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F5D5FC-B7DE-4234-BC00-5DB32122957E}"/>
              </a:ext>
            </a:extLst>
          </p:cNvPr>
          <p:cNvSpPr txBox="1"/>
          <p:nvPr/>
        </p:nvSpPr>
        <p:spPr>
          <a:xfrm>
            <a:off x="9552343" y="414799"/>
            <a:ext cx="50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29</a:t>
            </a:r>
            <a:endParaRPr lang="en-SG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1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B8B03261-1F42-431E-8FED-74603444B95E}"/>
              </a:ext>
            </a:extLst>
          </p:cNvPr>
          <p:cNvSpPr txBox="1"/>
          <p:nvPr/>
        </p:nvSpPr>
        <p:spPr>
          <a:xfrm>
            <a:off x="927698" y="595729"/>
            <a:ext cx="105582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vi-VN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chữ số thích hợp để viết vào ô trống sao cho: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993CC39-AB41-40AC-B531-93F15598AB1C}"/>
              </a:ext>
            </a:extLst>
          </p:cNvPr>
          <p:cNvSpPr/>
          <p:nvPr/>
        </p:nvSpPr>
        <p:spPr>
          <a:xfrm>
            <a:off x="2057096" y="2074333"/>
            <a:ext cx="454241" cy="5311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E6593CA-88D1-4413-AA6D-8B1A0213A1C3}"/>
              </a:ext>
            </a:extLst>
          </p:cNvPr>
          <p:cNvSpPr txBox="1"/>
          <p:nvPr/>
        </p:nvSpPr>
        <p:spPr>
          <a:xfrm>
            <a:off x="927698" y="1998690"/>
            <a:ext cx="5544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00835A3-2F32-4743-9082-66A9373CF7E9}"/>
              </a:ext>
            </a:extLst>
          </p:cNvPr>
          <p:cNvSpPr/>
          <p:nvPr/>
        </p:nvSpPr>
        <p:spPr>
          <a:xfrm>
            <a:off x="2077809" y="3605877"/>
            <a:ext cx="531761" cy="5109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5D622B2-E092-43E9-BD91-CC5A67F706B6}"/>
              </a:ext>
            </a:extLst>
          </p:cNvPr>
          <p:cNvSpPr txBox="1"/>
          <p:nvPr/>
        </p:nvSpPr>
        <p:spPr>
          <a:xfrm>
            <a:off x="927698" y="3566308"/>
            <a:ext cx="4987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2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chia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5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394DBF4-8738-4F58-B842-43E3A7BFA328}"/>
              </a:ext>
            </a:extLst>
          </p:cNvPr>
          <p:cNvSpPr/>
          <p:nvPr/>
        </p:nvSpPr>
        <p:spPr>
          <a:xfrm>
            <a:off x="7081135" y="2032341"/>
            <a:ext cx="483073" cy="5520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145658E-AD64-4A0F-8470-CBE4FD2E3798}"/>
              </a:ext>
            </a:extLst>
          </p:cNvPr>
          <p:cNvSpPr txBox="1"/>
          <p:nvPr/>
        </p:nvSpPr>
        <p:spPr>
          <a:xfrm>
            <a:off x="6096000" y="1949834"/>
            <a:ext cx="566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9;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D1C827A-B733-4792-A1FB-ED98453BCD01}"/>
              </a:ext>
            </a:extLst>
          </p:cNvPr>
          <p:cNvSpPr/>
          <p:nvPr/>
        </p:nvSpPr>
        <p:spPr>
          <a:xfrm>
            <a:off x="2000692" y="2696158"/>
            <a:ext cx="536360" cy="5723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1B73B9C-675D-4F5A-A48B-83AF9D2EA222}"/>
              </a:ext>
            </a:extLst>
          </p:cNvPr>
          <p:cNvSpPr/>
          <p:nvPr/>
        </p:nvSpPr>
        <p:spPr>
          <a:xfrm>
            <a:off x="2024017" y="2052368"/>
            <a:ext cx="489710" cy="5623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22536F4-7746-480D-92EA-BC77F2B99BFB}"/>
              </a:ext>
            </a:extLst>
          </p:cNvPr>
          <p:cNvSpPr/>
          <p:nvPr/>
        </p:nvSpPr>
        <p:spPr>
          <a:xfrm>
            <a:off x="2082408" y="3605877"/>
            <a:ext cx="531761" cy="5109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BB22A02-2EDC-44B3-9A03-58404609BE8D}"/>
              </a:ext>
            </a:extLst>
          </p:cNvPr>
          <p:cNvSpPr/>
          <p:nvPr/>
        </p:nvSpPr>
        <p:spPr>
          <a:xfrm>
            <a:off x="7091652" y="2032341"/>
            <a:ext cx="483073" cy="5472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A6E026F-B415-45C6-BFAA-27F8A4888346}"/>
              </a:ext>
            </a:extLst>
          </p:cNvPr>
          <p:cNvSpPr/>
          <p:nvPr/>
        </p:nvSpPr>
        <p:spPr>
          <a:xfrm>
            <a:off x="7280028" y="3570880"/>
            <a:ext cx="584295" cy="5520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BD7A1C4-4177-43DB-8078-62F7DEB40F2F}"/>
              </a:ext>
            </a:extLst>
          </p:cNvPr>
          <p:cNvSpPr txBox="1"/>
          <p:nvPr/>
        </p:nvSpPr>
        <p:spPr>
          <a:xfrm>
            <a:off x="6096000" y="3579899"/>
            <a:ext cx="55837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cả 2 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983CFD4-CAC8-450E-81D6-BCA7F931F6A1}"/>
              </a:ext>
            </a:extLst>
          </p:cNvPr>
          <p:cNvSpPr/>
          <p:nvPr/>
        </p:nvSpPr>
        <p:spPr>
          <a:xfrm>
            <a:off x="7279895" y="3563637"/>
            <a:ext cx="584295" cy="5520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1CABA2D-E2E6-446D-9FBB-B85FBC7E8E8F}"/>
              </a:ext>
            </a:extLst>
          </p:cNvPr>
          <p:cNvSpPr/>
          <p:nvPr/>
        </p:nvSpPr>
        <p:spPr>
          <a:xfrm>
            <a:off x="7091652" y="2645021"/>
            <a:ext cx="500416" cy="5520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 animBg="1"/>
      <p:bldP spid="50" grpId="0"/>
      <p:bldP spid="53" grpId="0" animBg="1"/>
      <p:bldP spid="54" grpId="0"/>
      <p:bldP spid="55" grpId="0" animBg="1"/>
      <p:bldP spid="56" grpId="0"/>
      <p:bldP spid="57" grpId="0" animBg="1"/>
      <p:bldP spid="58" grpId="0" animBg="1"/>
      <p:bldP spid="62" grpId="0" animBg="1"/>
      <p:bldP spid="63" grpId="0" animBg="1"/>
      <p:bldP spid="72" grpId="0" animBg="1"/>
      <p:bldP spid="74" grpId="0"/>
      <p:bldP spid="75" grpId="0" animBg="1"/>
      <p:bldP spid="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-398793"/>
            <a:ext cx="1799590" cy="1750695"/>
          </a:xfrm>
          <a:prstGeom prst="rect">
            <a:avLst/>
          </a:prstGeom>
        </p:spPr>
      </p:pic>
      <p:sp>
        <p:nvSpPr>
          <p:cNvPr id="48" name="Text Box 5">
            <a:extLst>
              <a:ext uri="{FF2B5EF4-FFF2-40B4-BE49-F238E27FC236}">
                <a16:creationId xmlns:a16="http://schemas.microsoft.com/office/drawing/2014/main" id="{1EAFB38E-E6B9-422B-9F9D-06E6F9D00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600" y="1225921"/>
            <a:ext cx="842139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latin typeface="SVN-Aleo" panose="020F0302020204030203" pitchFamily="34" charset="0"/>
              </a:rPr>
              <a:t>* Dấu hiệu chia hết cho 2?</a:t>
            </a:r>
          </a:p>
        </p:txBody>
      </p:sp>
      <p:sp>
        <p:nvSpPr>
          <p:cNvPr id="49" name="Text Box 6">
            <a:extLst>
              <a:ext uri="{FF2B5EF4-FFF2-40B4-BE49-F238E27FC236}">
                <a16:creationId xmlns:a16="http://schemas.microsoft.com/office/drawing/2014/main" id="{B5EFCFB6-C778-452B-AF3A-2C219E428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9589" y="3286281"/>
            <a:ext cx="869750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latin typeface="SVN-Aleo" panose="020F0302020204030203" pitchFamily="34" charset="0"/>
              </a:rPr>
              <a:t>* Dấu hiệu chia hết cho 9?</a:t>
            </a:r>
          </a:p>
        </p:txBody>
      </p:sp>
      <p:sp>
        <p:nvSpPr>
          <p:cNvPr id="50" name="Text Box 7">
            <a:extLst>
              <a:ext uri="{FF2B5EF4-FFF2-40B4-BE49-F238E27FC236}">
                <a16:creationId xmlns:a16="http://schemas.microsoft.com/office/drawing/2014/main" id="{2BC5A8DE-6A59-49CC-9A2C-0B1360729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600" y="2256101"/>
            <a:ext cx="897361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latin typeface="SVN-Aleo" panose="020F0302020204030203" pitchFamily="34" charset="0"/>
              </a:rPr>
              <a:t>* Dấu hiệu chia hết cho 5?</a:t>
            </a:r>
          </a:p>
        </p:txBody>
      </p:sp>
      <p:sp>
        <p:nvSpPr>
          <p:cNvPr id="51" name="Text Box 8">
            <a:extLst>
              <a:ext uri="{FF2B5EF4-FFF2-40B4-BE49-F238E27FC236}">
                <a16:creationId xmlns:a16="http://schemas.microsoft.com/office/drawing/2014/main" id="{3E4C5458-B619-4A2E-980D-93DAD0C74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9589" y="4237745"/>
            <a:ext cx="869750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latin typeface="SVN-Aleo" panose="020F0302020204030203" pitchFamily="34" charset="0"/>
              </a:rPr>
              <a:t>* Dấu hiệu chia hết cho 3?</a:t>
            </a:r>
          </a:p>
        </p:txBody>
      </p:sp>
    </p:spTree>
    <p:extLst>
      <p:ext uri="{BB962C8B-B14F-4D97-AF65-F5344CB8AC3E}">
        <p14:creationId xmlns:p14="http://schemas.microsoft.com/office/powerpoint/2010/main" val="812749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F103C5-219D-47D5-B960-A7B559FA8912}"/>
              </a:ext>
            </a:extLst>
          </p:cNvPr>
          <p:cNvSpPr txBox="1"/>
          <p:nvPr/>
        </p:nvSpPr>
        <p:spPr>
          <a:xfrm>
            <a:off x="804153" y="525293"/>
            <a:ext cx="105836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ít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35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sinh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nhiều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25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sinh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Nếu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sinh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xếp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đều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3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hoặc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5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thiếu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sinh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SG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0" name="TextBox1" r:id="rId2" imgW="10477440" imgH="3970080"/>
        </mc:Choice>
        <mc:Fallback>
          <p:control name="TextBox1" r:id="rId2" imgW="10477440" imgH="3970080">
            <p:pic>
              <p:nvPicPr>
                <p:cNvPr id="5" name="TextBox1">
                  <a:extLst>
                    <a:ext uri="{FF2B5EF4-FFF2-40B4-BE49-F238E27FC236}">
                      <a16:creationId xmlns:a16="http://schemas.microsoft.com/office/drawing/2014/main" id="{D8A9A75A-B22E-4688-9553-AB624ED4EECE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895350" y="2217738"/>
                  <a:ext cx="10475913" cy="396875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22337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任意多边形 28"/>
          <p:cNvSpPr/>
          <p:nvPr/>
        </p:nvSpPr>
        <p:spPr>
          <a:xfrm>
            <a:off x="1884680" y="1860550"/>
            <a:ext cx="7841532" cy="3136861"/>
          </a:xfrm>
          <a:custGeom>
            <a:avLst/>
            <a:gdLst>
              <a:gd name="connisteX0" fmla="*/ 4025774 w 8652536"/>
              <a:gd name="connsiteY0" fmla="*/ 3336089 h 3461669"/>
              <a:gd name="connisteX1" fmla="*/ 1125094 w 8652536"/>
              <a:gd name="connsiteY1" fmla="*/ 3384349 h 3461669"/>
              <a:gd name="connisteX2" fmla="*/ 129414 w 8652536"/>
              <a:gd name="connsiteY2" fmla="*/ 2359459 h 3461669"/>
              <a:gd name="connisteX3" fmla="*/ 255144 w 8652536"/>
              <a:gd name="connsiteY3" fmla="*/ 464619 h 3461669"/>
              <a:gd name="connisteX4" fmla="*/ 1802004 w 8652536"/>
              <a:gd name="connsiteY4" fmla="*/ 434 h 3461669"/>
              <a:gd name="connisteX5" fmla="*/ 4199764 w 8652536"/>
              <a:gd name="connsiteY5" fmla="*/ 387149 h 3461669"/>
              <a:gd name="connisteX6" fmla="*/ 6974714 w 8652536"/>
              <a:gd name="connsiteY6" fmla="*/ 58219 h 3461669"/>
              <a:gd name="connisteX7" fmla="*/ 8308849 w 8652536"/>
              <a:gd name="connsiteY7" fmla="*/ 570664 h 3461669"/>
              <a:gd name="connisteX8" fmla="*/ 8599044 w 8652536"/>
              <a:gd name="connsiteY8" fmla="*/ 2194994 h 3461669"/>
              <a:gd name="connisteX9" fmla="*/ 7690359 w 8652536"/>
              <a:gd name="connsiteY9" fmla="*/ 3297354 h 3461669"/>
              <a:gd name="connisteX10" fmla="*/ 5746624 w 8652536"/>
              <a:gd name="connsiteY10" fmla="*/ 3345614 h 3461669"/>
              <a:gd name="connisteX11" fmla="*/ 4025774 w 8652536"/>
              <a:gd name="connsiteY11" fmla="*/ 3336089 h 3461669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</a:cxnLst>
            <a:rect l="l" t="t" r="r" b="b"/>
            <a:pathLst>
              <a:path w="8652536" h="3461669">
                <a:moveTo>
                  <a:pt x="4025774" y="3336090"/>
                </a:moveTo>
                <a:cubicBezTo>
                  <a:pt x="3101214" y="3343710"/>
                  <a:pt x="1904239" y="3579930"/>
                  <a:pt x="1125094" y="3384350"/>
                </a:cubicBezTo>
                <a:cubicBezTo>
                  <a:pt x="345949" y="3188770"/>
                  <a:pt x="303404" y="2943660"/>
                  <a:pt x="129414" y="2359460"/>
                </a:cubicBezTo>
                <a:cubicBezTo>
                  <a:pt x="-44576" y="1775260"/>
                  <a:pt x="-79501" y="936425"/>
                  <a:pt x="255144" y="464620"/>
                </a:cubicBezTo>
                <a:cubicBezTo>
                  <a:pt x="589789" y="-7185"/>
                  <a:pt x="1013334" y="15675"/>
                  <a:pt x="1802004" y="435"/>
                </a:cubicBezTo>
                <a:cubicBezTo>
                  <a:pt x="2590674" y="-14805"/>
                  <a:pt x="3165349" y="375720"/>
                  <a:pt x="4199764" y="387150"/>
                </a:cubicBezTo>
                <a:cubicBezTo>
                  <a:pt x="5234179" y="398580"/>
                  <a:pt x="6153024" y="21390"/>
                  <a:pt x="6974714" y="58220"/>
                </a:cubicBezTo>
                <a:cubicBezTo>
                  <a:pt x="7796404" y="95050"/>
                  <a:pt x="7983729" y="143310"/>
                  <a:pt x="8308849" y="570665"/>
                </a:cubicBezTo>
                <a:cubicBezTo>
                  <a:pt x="8633969" y="998020"/>
                  <a:pt x="8722869" y="1649530"/>
                  <a:pt x="8599044" y="2194995"/>
                </a:cubicBezTo>
                <a:cubicBezTo>
                  <a:pt x="8475219" y="2740460"/>
                  <a:pt x="8260589" y="3067485"/>
                  <a:pt x="7690359" y="3297355"/>
                </a:cubicBezTo>
                <a:cubicBezTo>
                  <a:pt x="7120129" y="3527225"/>
                  <a:pt x="6479414" y="3337995"/>
                  <a:pt x="5746624" y="3345615"/>
                </a:cubicBezTo>
                <a:cubicBezTo>
                  <a:pt x="5013834" y="3353235"/>
                  <a:pt x="4950334" y="3328470"/>
                  <a:pt x="4025774" y="333609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inpin heiti" charset="-122"/>
              <a:ea typeface="inpin heiti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2198370" y="2356688"/>
            <a:ext cx="7104637" cy="2640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2400">
                <a:latin typeface="汉仪小麦体简" panose="00020600040101010101" pitchFamily="18" charset="-122"/>
                <a:ea typeface="汉仪小麦体简" panose="00020600040101010101" pitchFamily="18" charset="-122"/>
              </a:defRPr>
            </a:lvl1pPr>
          </a:lstStyle>
          <a:p>
            <a:pPr algn="ctr"/>
            <a:r>
              <a:rPr lang="en-US" altLang="zh-CN" sz="7200" dirty="0" err="1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inpin heiti" charset="-122"/>
                <a:cs typeface="inpin heiti" charset="-122"/>
                <a:sym typeface="+mn-lt"/>
              </a:rPr>
              <a:t>Chúc</a:t>
            </a:r>
            <a:r>
              <a:rPr lang="en-US" altLang="zh-CN" sz="7200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inpin heiti" charset="-122"/>
                <a:cs typeface="inpin heiti" charset="-122"/>
                <a:sym typeface="+mn-lt"/>
              </a:rPr>
              <a:t> </a:t>
            </a:r>
            <a:r>
              <a:rPr lang="en-US" altLang="zh-CN" sz="7200" dirty="0" err="1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inpin heiti" charset="-122"/>
                <a:cs typeface="inpin heiti" charset="-122"/>
                <a:sym typeface="+mn-lt"/>
              </a:rPr>
              <a:t>các</a:t>
            </a:r>
            <a:r>
              <a:rPr lang="en-US" altLang="zh-CN" sz="7200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inpin heiti" charset="-122"/>
                <a:cs typeface="inpin heiti" charset="-122"/>
                <a:sym typeface="+mn-lt"/>
              </a:rPr>
              <a:t> con </a:t>
            </a:r>
          </a:p>
          <a:p>
            <a:pPr algn="ctr"/>
            <a:r>
              <a:rPr lang="en-US" altLang="zh-CN" sz="7200" dirty="0" err="1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inpin heiti" charset="-122"/>
                <a:cs typeface="inpin heiti" charset="-122"/>
                <a:sym typeface="+mn-lt"/>
              </a:rPr>
              <a:t>học</a:t>
            </a:r>
            <a:r>
              <a:rPr lang="en-US" altLang="zh-CN" sz="7200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inpin heiti" charset="-122"/>
                <a:cs typeface="inpin heiti" charset="-122"/>
                <a:sym typeface="+mn-lt"/>
              </a:rPr>
              <a:t> </a:t>
            </a:r>
            <a:r>
              <a:rPr lang="en-US" altLang="zh-CN" sz="7200" dirty="0" err="1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inpin heiti" charset="-122"/>
                <a:cs typeface="inpin heiti" charset="-122"/>
                <a:sym typeface="+mn-lt"/>
              </a:rPr>
              <a:t>tốt</a:t>
            </a:r>
            <a:r>
              <a:rPr lang="en-US" altLang="zh-CN" sz="7200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inpin heiti" charset="-122"/>
                <a:cs typeface="inpin heiti" charset="-122"/>
                <a:sym typeface="+mn-lt"/>
              </a:rPr>
              <a:t>!</a:t>
            </a:r>
            <a:endParaRPr lang="zh-CN" altLang="en-US" sz="7200" dirty="0">
              <a:solidFill>
                <a:schemeClr val="accent2">
                  <a:lumMod val="50000"/>
                </a:schemeClr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latin typeface="SVN-Cheeseburga" pitchFamily="50" charset="0"/>
              <a:ea typeface="inpin heiti" charset="-122"/>
              <a:cs typeface="inpin heiti" charset="-122"/>
              <a:sym typeface="+mn-lt"/>
            </a:endParaRPr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724605" y="2314347"/>
            <a:ext cx="2705876" cy="3169422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9345" y="1064895"/>
            <a:ext cx="2178050" cy="20358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311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Cambria</vt:lpstr>
      <vt:lpstr>inpin heiti</vt:lpstr>
      <vt:lpstr>SVN-Aleo</vt:lpstr>
      <vt:lpstr>SVN-Cheeseburga</vt:lpstr>
      <vt:lpstr>Times New Roman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CJ</dc:creator>
  <cp:lastModifiedBy>my quyen tran</cp:lastModifiedBy>
  <cp:revision>75</cp:revision>
  <dcterms:created xsi:type="dcterms:W3CDTF">2017-05-18T14:26:00Z</dcterms:created>
  <dcterms:modified xsi:type="dcterms:W3CDTF">2022-02-09T16:19:32Z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